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62" r:id="rId5"/>
    <p:sldId id="273" r:id="rId6"/>
    <p:sldId id="276" r:id="rId7"/>
    <p:sldId id="272" r:id="rId8"/>
    <p:sldId id="277" r:id="rId9"/>
    <p:sldId id="271" r:id="rId10"/>
    <p:sldId id="270" r:id="rId11"/>
    <p:sldId id="278" r:id="rId12"/>
    <p:sldId id="266" r:id="rId13"/>
    <p:sldId id="269" r:id="rId14"/>
    <p:sldId id="268" r:id="rId15"/>
    <p:sldId id="267" r:id="rId16"/>
    <p:sldId id="279" r:id="rId17"/>
    <p:sldId id="265" r:id="rId18"/>
    <p:sldId id="264" r:id="rId19"/>
    <p:sldId id="280" r:id="rId20"/>
    <p:sldId id="263" r:id="rId21"/>
    <p:sldId id="261" r:id="rId22"/>
    <p:sldId id="281" r:id="rId23"/>
    <p:sldId id="259" r:id="rId24"/>
    <p:sldId id="258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8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8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3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9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4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E072-FF7D-4574-8102-0FB9B7F7B7A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0C39-266E-4DB5-9E49-01F97E215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We are one family in Christ</a:t>
            </a:r>
          </a:p>
          <a:p>
            <a:pPr marL="0" indent="0" algn="ctr">
              <a:buNone/>
            </a:pPr>
            <a:endParaRPr lang="en-US" sz="9600" dirty="0"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endParaRPr lang="en-US" sz="9600" dirty="0">
              <a:latin typeface="French Script MT" panose="03020402040607040605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64" y="2324100"/>
            <a:ext cx="5739072" cy="42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31"/>
            <a:ext cx="10515600" cy="596083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latin typeface="French Script MT" panose="03020402040607040605" pitchFamily="66" charset="0"/>
              </a:rPr>
              <a:t>We serve others for Him</a:t>
            </a:r>
            <a:endParaRPr lang="en-US" sz="96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5"/>
            <a:ext cx="10515600" cy="6010708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600" dirty="0" smtClean="0">
              <a:latin typeface="French Script MT" panose="03020402040607040605" pitchFamily="66" charset="0"/>
            </a:endParaRPr>
          </a:p>
          <a:p>
            <a:pPr marL="0" indent="0">
              <a:buNone/>
            </a:pPr>
            <a:r>
              <a:rPr lang="en-US" sz="9600" dirty="0" smtClean="0">
                <a:latin typeface="French Script MT" panose="03020402040607040605" pitchFamily="66" charset="0"/>
              </a:rPr>
              <a:t>We celebrate growth in Him</a:t>
            </a:r>
            <a:endParaRPr lang="en-US" sz="96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2"/>
            <a:ext cx="10515600" cy="6019021"/>
          </a:xfrm>
          <a:solidFill>
            <a:srgbClr val="FF99FF">
              <a:alpha val="50196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latin typeface="French Script MT" panose="03020402040607040605" pitchFamily="66" charset="0"/>
              </a:rPr>
              <a:t>We fellowship together</a:t>
            </a:r>
            <a:endParaRPr lang="en-US" sz="96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633"/>
            <a:ext cx="10515600" cy="589433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latin typeface="French Script MT" panose="03020402040607040605" pitchFamily="66" charset="0"/>
              </a:rPr>
              <a:t>We celebrate His life</a:t>
            </a:r>
            <a:endParaRPr lang="en-US" sz="96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"/>
            <a:ext cx="10515600" cy="6085523"/>
          </a:xfrm>
          <a:solidFill>
            <a:srgbClr val="FF0000">
              <a:alpha val="30196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latin typeface="French Script MT" panose="03020402040607040605" pitchFamily="66" charset="0"/>
              </a:rPr>
              <a:t>Our youth serve Him</a:t>
            </a:r>
            <a:endParaRPr lang="en-US" sz="96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31"/>
            <a:ext cx="10515600" cy="59608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whoever does the will of My Father who</a:t>
            </a:r>
          </a:p>
          <a:p>
            <a:pPr marL="0" indent="0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 heaven, he is My brother and sister and mother.  Matthew 12:50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25" y="96520"/>
            <a:ext cx="5071110" cy="67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61" y="0"/>
            <a:ext cx="598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31"/>
            <a:ext cx="10515600" cy="59608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latin typeface="French Script MT" panose="03020402040607040605" pitchFamily="66" charset="0"/>
              </a:rPr>
              <a:t>We celebrate our community</a:t>
            </a:r>
            <a:endParaRPr lang="en-US" sz="96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"/>
            <a:ext cx="10515600" cy="603564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latin typeface="French Script MT" panose="03020402040607040605" pitchFamily="66" charset="0"/>
              </a:rPr>
              <a:t>We study His Word</a:t>
            </a:r>
            <a:endParaRPr lang="en-US" sz="96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59</Words>
  <Application>Microsoft Office PowerPoint</Application>
  <PresentationFormat>Widescreen</PresentationFormat>
  <Paragraphs>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French Script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 Goerger</dc:creator>
  <cp:lastModifiedBy>Carter Goerger</cp:lastModifiedBy>
  <cp:revision>6</cp:revision>
  <dcterms:created xsi:type="dcterms:W3CDTF">2022-11-01T22:55:32Z</dcterms:created>
  <dcterms:modified xsi:type="dcterms:W3CDTF">2022-11-02T00:27:40Z</dcterms:modified>
</cp:coreProperties>
</file>